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607" autoAdjust="0"/>
    <p:restoredTop sz="86387" autoAdjust="0"/>
  </p:normalViewPr>
  <p:slideViewPr>
    <p:cSldViewPr>
      <p:cViewPr varScale="1">
        <p:scale>
          <a:sx n="88" d="100"/>
          <a:sy n="88" d="100"/>
        </p:scale>
        <p:origin x="-1867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16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3E824-875A-4CE9-B847-39D560E2F9CE}" type="datetimeFigureOut">
              <a:rPr lang="ru-RU" smtClean="0"/>
              <a:t>пн 19.06.23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3C222-A6D3-434F-A98F-8F744725D7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3E824-875A-4CE9-B847-39D560E2F9CE}" type="datetimeFigureOut">
              <a:rPr lang="ru-RU" smtClean="0"/>
              <a:t>пн 19.06.23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3C222-A6D3-434F-A98F-8F744725D7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3E824-875A-4CE9-B847-39D560E2F9CE}" type="datetimeFigureOut">
              <a:rPr lang="ru-RU" smtClean="0"/>
              <a:t>пн 19.06.23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3C222-A6D3-434F-A98F-8F744725D7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3E824-875A-4CE9-B847-39D560E2F9CE}" type="datetimeFigureOut">
              <a:rPr lang="ru-RU" smtClean="0"/>
              <a:t>пн 19.06.23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3C222-A6D3-434F-A98F-8F744725D7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3E824-875A-4CE9-B847-39D560E2F9CE}" type="datetimeFigureOut">
              <a:rPr lang="ru-RU" smtClean="0"/>
              <a:t>пн 19.06.23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3C222-A6D3-434F-A98F-8F744725D7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3E824-875A-4CE9-B847-39D560E2F9CE}" type="datetimeFigureOut">
              <a:rPr lang="ru-RU" smtClean="0"/>
              <a:t>пн 19.06.23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3C222-A6D3-434F-A98F-8F744725D7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3E824-875A-4CE9-B847-39D560E2F9CE}" type="datetimeFigureOut">
              <a:rPr lang="ru-RU" smtClean="0"/>
              <a:t>пн 19.06.23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3C222-A6D3-434F-A98F-8F744725D7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3E824-875A-4CE9-B847-39D560E2F9CE}" type="datetimeFigureOut">
              <a:rPr lang="ru-RU" smtClean="0"/>
              <a:t>пн 19.06.23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3C222-A6D3-434F-A98F-8F744725D7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3E824-875A-4CE9-B847-39D560E2F9CE}" type="datetimeFigureOut">
              <a:rPr lang="ru-RU" smtClean="0"/>
              <a:t>пн 19.06.23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3C222-A6D3-434F-A98F-8F744725D7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3E824-875A-4CE9-B847-39D560E2F9CE}" type="datetimeFigureOut">
              <a:rPr lang="ru-RU" smtClean="0"/>
              <a:t>пн 19.06.23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3C222-A6D3-434F-A98F-8F744725D7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3E824-875A-4CE9-B847-39D560E2F9CE}" type="datetimeFigureOut">
              <a:rPr lang="ru-RU" smtClean="0"/>
              <a:t>пн 19.06.23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3C222-A6D3-434F-A98F-8F744725D7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3E824-875A-4CE9-B847-39D560E2F9CE}" type="datetimeFigureOut">
              <a:rPr lang="ru-RU" smtClean="0"/>
              <a:t>пн 19.06.23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3C222-A6D3-434F-A98F-8F744725D77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286000" y="282883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Муниципальное автономное дошкольное образовательное учреждение центр развития ребенка - детский сад №16 «Петушок»</a:t>
            </a:r>
          </a:p>
        </p:txBody>
      </p:sp>
      <p:pic>
        <p:nvPicPr>
          <p:cNvPr id="1028" name="Picture 4" descr="E:\Мои\Люсьенчик\ДОУ петушок\Лэпбуки\Космос\1613704964_37-p-kosmicheskii-fon-dlya-prezentatsii-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28596" y="714356"/>
            <a:ext cx="7858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Муниципальное автономное дошкольное образовательное учреждение центр развития ребенка – детский сад №16 «Петушок»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14414" y="2357430"/>
            <a:ext cx="69294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Сборник дидактических игр ко Дню космонавтики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143768" y="4786322"/>
            <a:ext cx="17859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воспитатель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Бушуева Л.С.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E:\Мои\Люсьенчик\ДОУ петушок\Лэпбуки\Космос\1613704922_56-p-kosmicheskii-fon-dlya-prezentatsii-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3143240" y="357166"/>
            <a:ext cx="33575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Игры</a:t>
            </a:r>
          </a:p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«Круги </a:t>
            </a:r>
            <a:r>
              <a:rPr lang="ru-RU" sz="3200" b="1" dirty="0" err="1" smtClean="0">
                <a:solidFill>
                  <a:srgbClr val="FFFF00"/>
                </a:solidFill>
              </a:rPr>
              <a:t>Луллия</a:t>
            </a:r>
            <a:r>
              <a:rPr lang="ru-RU" sz="3200" b="1" dirty="0" smtClean="0">
                <a:solidFill>
                  <a:srgbClr val="FFFF00"/>
                </a:solidFill>
              </a:rPr>
              <a:t>»,  </a:t>
            </a:r>
          </a:p>
          <a:p>
            <a:r>
              <a:rPr lang="ru-RU" sz="3200" b="1" dirty="0" smtClean="0">
                <a:solidFill>
                  <a:srgbClr val="FFFF00"/>
                </a:solidFill>
              </a:rPr>
              <a:t>«Запусти ракету»</a:t>
            </a:r>
          </a:p>
        </p:txBody>
      </p:sp>
      <p:pic>
        <p:nvPicPr>
          <p:cNvPr id="4" name="Рисунок 3" descr="20230410_104456.jpg"/>
          <p:cNvPicPr>
            <a:picLocks noChangeAspect="1"/>
          </p:cNvPicPr>
          <p:nvPr/>
        </p:nvPicPr>
        <p:blipFill>
          <a:blip r:embed="rId3" cstate="print"/>
          <a:srcRect l="-1389" t="13541"/>
          <a:stretch>
            <a:fillRect/>
          </a:stretch>
        </p:blipFill>
        <p:spPr>
          <a:xfrm>
            <a:off x="0" y="0"/>
            <a:ext cx="3214678" cy="36550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20230413_161721.jpg"/>
          <p:cNvPicPr>
            <a:picLocks noChangeAspect="1"/>
          </p:cNvPicPr>
          <p:nvPr/>
        </p:nvPicPr>
        <p:blipFill>
          <a:blip r:embed="rId4" cstate="print"/>
          <a:srcRect l="17969" t="2083" r="5468"/>
          <a:stretch>
            <a:fillRect/>
          </a:stretch>
        </p:blipFill>
        <p:spPr>
          <a:xfrm>
            <a:off x="0" y="3643314"/>
            <a:ext cx="3214678" cy="3083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0230413_153952.jpg"/>
          <p:cNvPicPr>
            <a:picLocks noChangeAspect="1"/>
          </p:cNvPicPr>
          <p:nvPr/>
        </p:nvPicPr>
        <p:blipFill>
          <a:blip r:embed="rId5" cstate="print"/>
          <a:srcRect l="7588" t="-1" r="4018" b="-3571"/>
          <a:stretch>
            <a:fillRect/>
          </a:stretch>
        </p:blipFill>
        <p:spPr>
          <a:xfrm rot="10800000">
            <a:off x="3123533" y="2428868"/>
            <a:ext cx="4877490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20230411_15281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5810264" y="619101"/>
            <a:ext cx="3809984" cy="2857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E:\Мои\Люсьенчик\ДОУ петушок\Лэпбуки\Космос\1613704922_56-p-kosmicheskii-fon-dlya-prezentatsii-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4857752" y="142853"/>
            <a:ext cx="4286248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Игра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«Космические вертушки-головоломки»  </a:t>
            </a:r>
          </a:p>
          <a:p>
            <a:endParaRPr lang="ru-RU" sz="3200" b="1" dirty="0" smtClean="0">
              <a:solidFill>
                <a:srgbClr val="FFFF00"/>
              </a:solidFill>
            </a:endParaRPr>
          </a:p>
        </p:txBody>
      </p:sp>
      <p:pic>
        <p:nvPicPr>
          <p:cNvPr id="5" name="Рисунок 4" descr="20230410_1046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66" y="1619214"/>
            <a:ext cx="3929090" cy="52387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20230410_1058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44" y="214290"/>
            <a:ext cx="4953034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20230410_105952.jpg"/>
          <p:cNvPicPr>
            <a:picLocks noChangeAspect="1"/>
          </p:cNvPicPr>
          <p:nvPr/>
        </p:nvPicPr>
        <p:blipFill>
          <a:blip r:embed="rId5" cstate="print"/>
          <a:srcRect t="32076"/>
          <a:stretch>
            <a:fillRect/>
          </a:stretch>
        </p:blipFill>
        <p:spPr>
          <a:xfrm>
            <a:off x="0" y="4143380"/>
            <a:ext cx="5048254" cy="2571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E:\Мои\Люсьенчик\ДОУ петушок\Лэпбуки\Космос\1613704922_56-p-kosmicheskii-fon-dlya-prezentatsii-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714876" y="500042"/>
            <a:ext cx="428624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Игра с фонариком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«Кто летит в ракете?»  </a:t>
            </a:r>
          </a:p>
          <a:p>
            <a:endParaRPr lang="ru-RU" sz="3200" b="1" dirty="0" smtClean="0">
              <a:solidFill>
                <a:srgbClr val="FFFF00"/>
              </a:solidFill>
            </a:endParaRPr>
          </a:p>
        </p:txBody>
      </p:sp>
      <p:pic>
        <p:nvPicPr>
          <p:cNvPr id="6" name="Рисунок 5" descr="20230410_13043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14290"/>
            <a:ext cx="4857752" cy="3643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20230410_13051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1064448">
            <a:off x="4572000" y="3429000"/>
            <a:ext cx="3286116" cy="2464587"/>
          </a:xfrm>
          <a:prstGeom prst="rect">
            <a:avLst/>
          </a:prstGeom>
        </p:spPr>
      </p:pic>
      <p:pic>
        <p:nvPicPr>
          <p:cNvPr id="8" name="Рисунок 7" descr="20230410_130528.jpg"/>
          <p:cNvPicPr>
            <a:picLocks noChangeAspect="1"/>
          </p:cNvPicPr>
          <p:nvPr/>
        </p:nvPicPr>
        <p:blipFill>
          <a:blip r:embed="rId5" cstate="print"/>
          <a:srcRect l="6250" t="9375" r="4687"/>
          <a:stretch>
            <a:fillRect/>
          </a:stretch>
        </p:blipFill>
        <p:spPr>
          <a:xfrm rot="10800000">
            <a:off x="3857620" y="2928934"/>
            <a:ext cx="5000660" cy="38162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20230410_130358.jpg"/>
          <p:cNvPicPr>
            <a:picLocks noChangeAspect="1"/>
          </p:cNvPicPr>
          <p:nvPr/>
        </p:nvPicPr>
        <p:blipFill>
          <a:blip r:embed="rId6" cstate="print"/>
          <a:srcRect l="53472" t="61690" r="24826" b="9375"/>
          <a:stretch>
            <a:fillRect/>
          </a:stretch>
        </p:blipFill>
        <p:spPr>
          <a:xfrm>
            <a:off x="642910" y="3786190"/>
            <a:ext cx="2928958" cy="2928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E:\Мои\Люсьенчик\ДОУ петушок\Лэпбуки\Космос\1613704922_56-p-kosmicheskii-fon-dlya-prezentatsii-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714348" y="2000240"/>
            <a:ext cx="79295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FF00"/>
                </a:solidFill>
              </a:rPr>
              <a:t>Спасибо за внимание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AutoShape 4" descr="https://catherineasquithgallery.com/uploads/posts/2021-02/1613704922_56-p-kosmicheskii-fon-dlya-prezentatsii-6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5" name="Picture 5" descr="E:\Мои\Люсьенчик\ДОУ петушок\Лэпбуки\Космос\1613704922_56-p-kosmicheskii-fon-dlya-prezentatsii-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142976" y="857232"/>
            <a:ext cx="707236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860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600" i="0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Обогащать и расширять представления и знания детей о космосе, о планетах Солнечной системы, освоении человеком космического пространства.</a:t>
            </a: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i="0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Задачи:</a:t>
            </a:r>
            <a:endParaRPr lang="ru-RU" sz="1600" dirty="0">
              <a:solidFill>
                <a:srgbClr val="FFFF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Формировать устойчивый интерес к познанию космического пространства.</a:t>
            </a: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Расширять первоначальные представления о звездах и планетах (их величине, о порядке расположения относительно Солнца, некоторых особенностях).</a:t>
            </a: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3.Способствовать развитию познавательных процессов </a:t>
            </a:r>
            <a:r>
              <a:rPr kumimoji="0" lang="ru-RU" sz="1600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(внимание, память, мышление, воображение)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интеллектуальных способностей детей. </a:t>
            </a: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4.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Обогащать и активизировать словарь детей.</a:t>
            </a:r>
            <a:endParaRPr lang="ru-RU" sz="1600" dirty="0">
              <a:solidFill>
                <a:srgbClr val="FFFF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5. Развивать творческие способности, фантазию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E:\Мои\Люсьенчик\ДОУ петушок\Лэпбуки\Космос\1613704922_56-p-kosmicheskii-fon-dlya-prezentatsii-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4786314" y="285728"/>
            <a:ext cx="407196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Игры 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«Разрезные картинки», «Теневое лото»,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 «Найди пару».</a:t>
            </a:r>
            <a:endParaRPr lang="ru-RU" sz="2800" b="1" dirty="0">
              <a:solidFill>
                <a:srgbClr val="FFFF00"/>
              </a:solidFill>
            </a:endParaRPr>
          </a:p>
        </p:txBody>
      </p:sp>
      <p:pic>
        <p:nvPicPr>
          <p:cNvPr id="16386" name="Picture 2" descr="C:\Users\Алексей\Desktop\космос\20230410_1041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143248"/>
            <a:ext cx="2928958" cy="36612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20230410_10543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0"/>
            <a:ext cx="4357686" cy="3268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0230413_1552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14744" y="2893192"/>
            <a:ext cx="5286410" cy="3964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E:\Мои\Люсьенчик\ДОУ петушок\Лэпбуки\Космос\1613704922_56-p-kosmicheskii-fon-dlya-prezentatsii-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4000496" y="500042"/>
            <a:ext cx="464343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Игры пиши-стирай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«Космические лабиринты», 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«Четвертый лишний»</a:t>
            </a:r>
            <a:endParaRPr lang="ru-RU" sz="2800" b="1" dirty="0">
              <a:solidFill>
                <a:srgbClr val="FFFF00"/>
              </a:solidFill>
            </a:endParaRPr>
          </a:p>
        </p:txBody>
      </p:sp>
      <p:pic>
        <p:nvPicPr>
          <p:cNvPr id="9" name="Рисунок 8" descr="20230413_155528.jpg"/>
          <p:cNvPicPr>
            <a:picLocks noChangeAspect="1"/>
          </p:cNvPicPr>
          <p:nvPr/>
        </p:nvPicPr>
        <p:blipFill>
          <a:blip r:embed="rId3" cstate="print"/>
          <a:srcRect l="14844" t="7291" r="7031" b="3125"/>
          <a:stretch>
            <a:fillRect/>
          </a:stretch>
        </p:blipFill>
        <p:spPr>
          <a:xfrm>
            <a:off x="0" y="0"/>
            <a:ext cx="3904170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20230410_11403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5500690" y="3214690"/>
            <a:ext cx="4286256" cy="3000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20230410_11331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2464579" y="3107504"/>
            <a:ext cx="4286281" cy="32147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20230413_155702.jpg"/>
          <p:cNvPicPr>
            <a:picLocks noChangeAspect="1"/>
          </p:cNvPicPr>
          <p:nvPr/>
        </p:nvPicPr>
        <p:blipFill>
          <a:blip r:embed="rId6" cstate="print"/>
          <a:srcRect l="14443" t="-1576" r="9754" b="-1842"/>
          <a:stretch>
            <a:fillRect/>
          </a:stretch>
        </p:blipFill>
        <p:spPr>
          <a:xfrm rot="5400000">
            <a:off x="35703" y="3464735"/>
            <a:ext cx="3071834" cy="3143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E:\Мои\Люсьенчик\ДОУ петушок\Лэпбуки\Космос\1613704922_56-p-kosmicheskii-fon-dlya-prezentatsii-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4214842" y="428604"/>
            <a:ext cx="50006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Игры 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«Найди одинаковые ракеты», 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«Продолжи ряд. Космос»</a:t>
            </a:r>
            <a:endParaRPr lang="ru-RU" sz="2800" b="1" dirty="0">
              <a:solidFill>
                <a:srgbClr val="FFFF00"/>
              </a:solidFill>
            </a:endParaRPr>
          </a:p>
        </p:txBody>
      </p:sp>
      <p:pic>
        <p:nvPicPr>
          <p:cNvPr id="4" name="Рисунок 3" descr="20230410_1037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86446" y="2259565"/>
            <a:ext cx="3357554" cy="45984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20230413_160702.jpg"/>
          <p:cNvPicPr>
            <a:picLocks noChangeAspect="1"/>
          </p:cNvPicPr>
          <p:nvPr/>
        </p:nvPicPr>
        <p:blipFill>
          <a:blip r:embed="rId4" cstate="print"/>
          <a:srcRect t="16666" b="9375"/>
          <a:stretch>
            <a:fillRect/>
          </a:stretch>
        </p:blipFill>
        <p:spPr>
          <a:xfrm>
            <a:off x="2644205" y="3643314"/>
            <a:ext cx="3259939" cy="32146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20230413_16023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42852"/>
            <a:ext cx="4500562" cy="3500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20230413_160314.jpg"/>
          <p:cNvPicPr>
            <a:picLocks noChangeAspect="1"/>
          </p:cNvPicPr>
          <p:nvPr/>
        </p:nvPicPr>
        <p:blipFill>
          <a:blip r:embed="rId6" cstate="print"/>
          <a:srcRect l="20270"/>
          <a:stretch>
            <a:fillRect/>
          </a:stretch>
        </p:blipFill>
        <p:spPr>
          <a:xfrm rot="5400000">
            <a:off x="-250037" y="3893351"/>
            <a:ext cx="3214686" cy="2714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E:\Мои\Люсьенчик\ДОУ петушок\Лэпбуки\Космос\1613704922_56-p-kosmicheskii-fon-dlya-prezentatsii-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4000496" y="428604"/>
            <a:ext cx="52149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Игры </a:t>
            </a:r>
          </a:p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«Раскрась картинку по номерам»,</a:t>
            </a:r>
          </a:p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 «Соедини по точкам», </a:t>
            </a:r>
          </a:p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«Дорисуй»</a:t>
            </a:r>
          </a:p>
        </p:txBody>
      </p:sp>
      <p:pic>
        <p:nvPicPr>
          <p:cNvPr id="4" name="Рисунок 3" descr="20230411_155346.jpg"/>
          <p:cNvPicPr>
            <a:picLocks noChangeAspect="1"/>
          </p:cNvPicPr>
          <p:nvPr/>
        </p:nvPicPr>
        <p:blipFill>
          <a:blip r:embed="rId3" cstate="print"/>
          <a:srcRect l="6731" t="7692" r="8653"/>
          <a:stretch>
            <a:fillRect/>
          </a:stretch>
        </p:blipFill>
        <p:spPr>
          <a:xfrm>
            <a:off x="142844" y="142852"/>
            <a:ext cx="4143404" cy="33900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20230413_15355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5185182" y="2637224"/>
            <a:ext cx="4524363" cy="339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0230413_15361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-261972" y="3818905"/>
            <a:ext cx="3238523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20230413_161935.jpg"/>
          <p:cNvPicPr>
            <a:picLocks noChangeAspect="1"/>
          </p:cNvPicPr>
          <p:nvPr/>
        </p:nvPicPr>
        <p:blipFill>
          <a:blip r:embed="rId6" cstate="print"/>
          <a:srcRect l="18722" t="4166" r="10937" b="5281"/>
          <a:stretch>
            <a:fillRect/>
          </a:stretch>
        </p:blipFill>
        <p:spPr>
          <a:xfrm>
            <a:off x="2571736" y="3438853"/>
            <a:ext cx="3286148" cy="3172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E:\Мои\Люсьенчик\ДОУ петушок\Лэпбуки\Космос\1613704922_56-p-kosmicheskii-fon-dlya-prezentatsii-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5000628" y="214290"/>
            <a:ext cx="378621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dirty="0" smtClean="0">
              <a:solidFill>
                <a:srgbClr val="FFFF0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Игра </a:t>
            </a:r>
          </a:p>
          <a:p>
            <a:pPr algn="ctr"/>
            <a:r>
              <a:rPr lang="ru-RU" sz="3200" b="1" smtClean="0">
                <a:solidFill>
                  <a:srgbClr val="FFFF00"/>
                </a:solidFill>
              </a:rPr>
              <a:t>«</a:t>
            </a:r>
            <a:r>
              <a:rPr lang="ru-RU" sz="3200" b="1" smtClean="0">
                <a:solidFill>
                  <a:srgbClr val="FFFF00"/>
                </a:solidFill>
              </a:rPr>
              <a:t>Дубль</a:t>
            </a:r>
            <a:r>
              <a:rPr lang="ru-RU" sz="3200" b="1" dirty="0" smtClean="0">
                <a:solidFill>
                  <a:srgbClr val="FFFF00"/>
                </a:solidFill>
              </a:rPr>
              <a:t>. Космос»</a:t>
            </a:r>
          </a:p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 </a:t>
            </a:r>
          </a:p>
        </p:txBody>
      </p:sp>
      <p:pic>
        <p:nvPicPr>
          <p:cNvPr id="8" name="Рисунок 7" descr="20230411_1532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86182" y="2571744"/>
            <a:ext cx="5357818" cy="4018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20230410_105416.jpg"/>
          <p:cNvPicPr>
            <a:picLocks noChangeAspect="1"/>
          </p:cNvPicPr>
          <p:nvPr/>
        </p:nvPicPr>
        <p:blipFill>
          <a:blip r:embed="rId4" cstate="print"/>
          <a:srcRect r="10697" b="10697"/>
          <a:stretch>
            <a:fillRect/>
          </a:stretch>
        </p:blipFill>
        <p:spPr>
          <a:xfrm>
            <a:off x="142844" y="214290"/>
            <a:ext cx="4572000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214282" y="4214818"/>
            <a:ext cx="35719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Игра </a:t>
            </a:r>
          </a:p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«Правильно расставь планеты»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E:\Мои\Люсьенчик\ДОУ петушок\Лэпбуки\Космос\1613704922_56-p-kosmicheskii-fon-dlya-prezentatsii-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5286380" y="357166"/>
            <a:ext cx="35719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Игры</a:t>
            </a:r>
          </a:p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«Разложи планеты на орбитах» </a:t>
            </a:r>
          </a:p>
        </p:txBody>
      </p:sp>
      <p:pic>
        <p:nvPicPr>
          <p:cNvPr id="5" name="Рисунок 4" descr="20230410_102707.jpg"/>
          <p:cNvPicPr>
            <a:picLocks noChangeAspect="1"/>
          </p:cNvPicPr>
          <p:nvPr/>
        </p:nvPicPr>
        <p:blipFill>
          <a:blip r:embed="rId3" cstate="print"/>
          <a:srcRect l="17969" t="20833" r="4687" b="9375"/>
          <a:stretch>
            <a:fillRect/>
          </a:stretch>
        </p:blipFill>
        <p:spPr>
          <a:xfrm>
            <a:off x="0" y="0"/>
            <a:ext cx="5143504" cy="34809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20230410_10435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357562"/>
            <a:ext cx="2625329" cy="3500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20230410_104738.jpg"/>
          <p:cNvPicPr>
            <a:picLocks noChangeAspect="1"/>
          </p:cNvPicPr>
          <p:nvPr/>
        </p:nvPicPr>
        <p:blipFill>
          <a:blip r:embed="rId5" cstate="print"/>
          <a:srcRect l="18055" t="15624" r="12500" b="16667"/>
          <a:stretch>
            <a:fillRect/>
          </a:stretch>
        </p:blipFill>
        <p:spPr>
          <a:xfrm>
            <a:off x="5214942" y="1935922"/>
            <a:ext cx="3786214" cy="49220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20230413_161055.jpg"/>
          <p:cNvPicPr>
            <a:picLocks noChangeAspect="1"/>
          </p:cNvPicPr>
          <p:nvPr/>
        </p:nvPicPr>
        <p:blipFill>
          <a:blip r:embed="rId6" cstate="print"/>
          <a:srcRect l="8594" t="9375" r="14843" b="11458"/>
          <a:stretch>
            <a:fillRect/>
          </a:stretch>
        </p:blipFill>
        <p:spPr>
          <a:xfrm rot="5400000">
            <a:off x="2178827" y="3750447"/>
            <a:ext cx="3500462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E:\Мои\Люсьенчик\ДОУ петушок\Лэпбуки\Космос\1613704922_56-p-kosmicheskii-fon-dlya-prezentatsii-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3357554" y="0"/>
            <a:ext cx="5572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Игры</a:t>
            </a:r>
          </a:p>
          <a:p>
            <a:r>
              <a:rPr lang="ru-RU" sz="2400" b="1" dirty="0" smtClean="0">
                <a:solidFill>
                  <a:srgbClr val="FFFF00"/>
                </a:solidFill>
              </a:rPr>
              <a:t>«Сосчитай»,  «Математические </a:t>
            </a:r>
            <a:r>
              <a:rPr lang="ru-RU" sz="2400" b="1" dirty="0" err="1" smtClean="0">
                <a:solidFill>
                  <a:srgbClr val="FFFF00"/>
                </a:solidFill>
              </a:rPr>
              <a:t>пазлы</a:t>
            </a:r>
            <a:r>
              <a:rPr lang="ru-RU" sz="2400" b="1" dirty="0" smtClean="0">
                <a:solidFill>
                  <a:srgbClr val="FFFF00"/>
                </a:solidFill>
              </a:rPr>
              <a:t>»</a:t>
            </a:r>
          </a:p>
        </p:txBody>
      </p:sp>
      <p:pic>
        <p:nvPicPr>
          <p:cNvPr id="5" name="Рисунок 4" descr="20230413_153130.jpg"/>
          <p:cNvPicPr>
            <a:picLocks noChangeAspect="1"/>
          </p:cNvPicPr>
          <p:nvPr/>
        </p:nvPicPr>
        <p:blipFill>
          <a:blip r:embed="rId3" cstate="print"/>
          <a:srcRect l="7305" t="5843" r="3084" b="9308"/>
          <a:stretch>
            <a:fillRect/>
          </a:stretch>
        </p:blipFill>
        <p:spPr>
          <a:xfrm rot="5400000">
            <a:off x="-382809" y="3240272"/>
            <a:ext cx="4143380" cy="3092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0230413_161244.jpg"/>
          <p:cNvPicPr>
            <a:picLocks noChangeAspect="1"/>
          </p:cNvPicPr>
          <p:nvPr/>
        </p:nvPicPr>
        <p:blipFill>
          <a:blip r:embed="rId4" cstate="print"/>
          <a:srcRect l="12820" t="1467" r="-4280" b="498"/>
          <a:stretch>
            <a:fillRect/>
          </a:stretch>
        </p:blipFill>
        <p:spPr>
          <a:xfrm>
            <a:off x="0" y="0"/>
            <a:ext cx="3465554" cy="2786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20230413_152457.jpg"/>
          <p:cNvPicPr>
            <a:picLocks noChangeAspect="1"/>
          </p:cNvPicPr>
          <p:nvPr/>
        </p:nvPicPr>
        <p:blipFill>
          <a:blip r:embed="rId5" cstate="print"/>
          <a:srcRect l="3125" t="12500" r="3125" b="5208"/>
          <a:stretch>
            <a:fillRect/>
          </a:stretch>
        </p:blipFill>
        <p:spPr>
          <a:xfrm>
            <a:off x="3428992" y="714356"/>
            <a:ext cx="5208644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20230410_10470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28992" y="4071942"/>
            <a:ext cx="2089544" cy="2786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20230410_104719.jpg"/>
          <p:cNvPicPr>
            <a:picLocks noChangeAspect="1"/>
          </p:cNvPicPr>
          <p:nvPr/>
        </p:nvPicPr>
        <p:blipFill>
          <a:blip r:embed="rId7" cstate="print"/>
          <a:srcRect l="41406" t="38542" r="12500" b="17708"/>
          <a:stretch>
            <a:fillRect/>
          </a:stretch>
        </p:blipFill>
        <p:spPr>
          <a:xfrm>
            <a:off x="5488788" y="4143380"/>
            <a:ext cx="3655212" cy="2602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156</Words>
  <Application>Microsoft Office PowerPoint</Application>
  <PresentationFormat>Экран (4:3)</PresentationFormat>
  <Paragraphs>46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Алексей</dc:creator>
  <cp:lastModifiedBy>User</cp:lastModifiedBy>
  <cp:revision>25</cp:revision>
  <dcterms:created xsi:type="dcterms:W3CDTF">2023-04-13T17:42:43Z</dcterms:created>
  <dcterms:modified xsi:type="dcterms:W3CDTF">2023-06-19T19:22:04Z</dcterms:modified>
</cp:coreProperties>
</file>